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7" r:id="rId17"/>
    <p:sldId id="278" r:id="rId18"/>
    <p:sldId id="272" r:id="rId19"/>
    <p:sldId id="279" r:id="rId20"/>
    <p:sldId id="273" r:id="rId21"/>
    <p:sldId id="274" r:id="rId22"/>
    <p:sldId id="275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60" d="100"/>
          <a:sy n="160" d="100"/>
        </p:scale>
        <p:origin x="-1408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55771-4689-9944-921E-152C8CDC67C3}" type="datetimeFigureOut">
              <a:rPr lang="en-US" smtClean="0"/>
              <a:t>2/2/15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C58BC-EFBA-E249-B3FB-04D45AA3C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96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C58BC-EFBA-E249-B3FB-04D45AA3CC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77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9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3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3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2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5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8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3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9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5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7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AB3E1-38D3-8042-B505-743A4AC739DE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BFF6F-680E-C244-9791-912DB020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1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emf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951" y="3031465"/>
            <a:ext cx="5960861" cy="63654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how old would you be if you didn’t know how old you were?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060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3" y="3570321"/>
            <a:ext cx="1778000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solutions engineer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294342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3" y="3570321"/>
            <a:ext cx="1706562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p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roduct manager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60020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2" y="3570321"/>
            <a:ext cx="307181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because it’s actually pretty awesome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33742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2" y="3570321"/>
            <a:ext cx="307181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because it’s actually pretty awesome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Picture 1" descr="offic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8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2" y="3570321"/>
            <a:ext cx="307181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because it’s actually pretty awesome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3" name="Picture 2" descr="offic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75" y="0"/>
            <a:ext cx="6858000" cy="6858000"/>
          </a:xfrm>
          <a:prstGeom prst="rect">
            <a:avLst/>
          </a:prstGeom>
        </p:spPr>
      </p:pic>
      <p:pic>
        <p:nvPicPr>
          <p:cNvPr id="7" name="Picture 6" descr="10689887_10204728535073710_3487016501927234574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96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17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7" y="3183865"/>
            <a:ext cx="106977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creative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2" y="3570321"/>
            <a:ext cx="392906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m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aking new products or current products better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8847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7" y="3183865"/>
            <a:ext cx="106977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creative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2" y="3570321"/>
            <a:ext cx="392906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m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aking new products or current products better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Picture 1" descr="Screen Shot 2015-02-02 at 10.53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7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684406" y="3167989"/>
            <a:ext cx="3641529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g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lobal solutions to global problems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3" y="3570321"/>
            <a:ext cx="5397496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i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mplementing effective change to multiple cities and multiple policies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Picture 1" descr="amnesty_b.png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49" y="-849312"/>
            <a:ext cx="3889248" cy="3361944"/>
          </a:xfrm>
          <a:prstGeom prst="rect">
            <a:avLst/>
          </a:prstGeom>
        </p:spPr>
      </p:pic>
      <p:pic>
        <p:nvPicPr>
          <p:cNvPr id="3" name="Picture 2" descr="forbes_b.png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089216"/>
            <a:ext cx="1809750" cy="1564384"/>
          </a:xfrm>
          <a:prstGeom prst="rect">
            <a:avLst/>
          </a:prstGeom>
        </p:spPr>
      </p:pic>
      <p:pic>
        <p:nvPicPr>
          <p:cNvPr id="7" name="Picture 6" descr="huff_b.png"/>
          <p:cNvPicPr>
            <a:picLocks noChangeAspect="1"/>
          </p:cNvPicPr>
          <p:nvPr/>
        </p:nvPicPr>
        <p:blipFill>
          <a:blip r:embed="rId4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470"/>
            <a:ext cx="3327540" cy="2876393"/>
          </a:xfrm>
          <a:prstGeom prst="rect">
            <a:avLst/>
          </a:prstGeom>
        </p:spPr>
      </p:pic>
      <p:pic>
        <p:nvPicPr>
          <p:cNvPr id="8" name="Picture 7" descr="infoweek_b.png"/>
          <p:cNvPicPr>
            <a:picLocks noChangeAspect="1"/>
          </p:cNvPicPr>
          <p:nvPr/>
        </p:nvPicPr>
        <p:blipFill>
          <a:blip r:embed="rId5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27" y="716387"/>
            <a:ext cx="1960932" cy="1695069"/>
          </a:xfrm>
          <a:prstGeom prst="rect">
            <a:avLst/>
          </a:prstGeom>
        </p:spPr>
      </p:pic>
      <p:pic>
        <p:nvPicPr>
          <p:cNvPr id="9" name="Picture 8" descr="nps_b.png"/>
          <p:cNvPicPr>
            <a:picLocks noChangeAspect="1"/>
          </p:cNvPicPr>
          <p:nvPr/>
        </p:nvPicPr>
        <p:blipFill>
          <a:blip r:embed="rId6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49" y="4645216"/>
            <a:ext cx="2174185" cy="1879409"/>
          </a:xfrm>
          <a:prstGeom prst="rect">
            <a:avLst/>
          </a:prstGeom>
        </p:spPr>
      </p:pic>
      <p:pic>
        <p:nvPicPr>
          <p:cNvPr id="10" name="Picture 9" descr="smithonian_b.png"/>
          <p:cNvPicPr>
            <a:picLocks noChangeAspect="1"/>
          </p:cNvPicPr>
          <p:nvPr/>
        </p:nvPicPr>
        <p:blipFill>
          <a:blip r:embed="rId7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8" y="4281131"/>
            <a:ext cx="2203790" cy="1905000"/>
          </a:xfrm>
          <a:prstGeom prst="rect">
            <a:avLst/>
          </a:prstGeom>
        </p:spPr>
      </p:pic>
      <p:pic>
        <p:nvPicPr>
          <p:cNvPr id="11" name="Picture 10" descr="time_b.png"/>
          <p:cNvPicPr>
            <a:picLocks noChangeAspect="1"/>
          </p:cNvPicPr>
          <p:nvPr/>
        </p:nvPicPr>
        <p:blipFill>
          <a:blip r:embed="rId8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35" y="4978591"/>
            <a:ext cx="1396937" cy="1207540"/>
          </a:xfrm>
          <a:prstGeom prst="rect">
            <a:avLst/>
          </a:prstGeom>
        </p:spPr>
      </p:pic>
      <p:pic>
        <p:nvPicPr>
          <p:cNvPr id="12" name="Picture 11" descr="chesa_b.png"/>
          <p:cNvPicPr>
            <a:picLocks noChangeAspect="1"/>
          </p:cNvPicPr>
          <p:nvPr/>
        </p:nvPicPr>
        <p:blipFill>
          <a:blip r:embed="rId9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52" y="284448"/>
            <a:ext cx="1861982" cy="1609535"/>
          </a:xfrm>
          <a:prstGeom prst="rect">
            <a:avLst/>
          </a:prstGeom>
        </p:spPr>
      </p:pic>
      <p:pic>
        <p:nvPicPr>
          <p:cNvPr id="13" name="Picture 12" descr="atlantic_b.png"/>
          <p:cNvPicPr>
            <a:picLocks noChangeAspect="1"/>
          </p:cNvPicPr>
          <p:nvPr/>
        </p:nvPicPr>
        <p:blipFill>
          <a:blip r:embed="rId10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13" y="1677242"/>
            <a:ext cx="3642624" cy="3148757"/>
          </a:xfrm>
          <a:prstGeom prst="rect">
            <a:avLst/>
          </a:prstGeom>
        </p:spPr>
      </p:pic>
      <p:pic>
        <p:nvPicPr>
          <p:cNvPr id="14" name="Picture 13" descr="gizmodo_b.png"/>
          <p:cNvPicPr>
            <a:picLocks noChangeAspect="1"/>
          </p:cNvPicPr>
          <p:nvPr/>
        </p:nvPicPr>
        <p:blipFill>
          <a:blip r:embed="rId11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28" y="4206863"/>
            <a:ext cx="1896999" cy="1639804"/>
          </a:xfrm>
          <a:prstGeom prst="rect">
            <a:avLst/>
          </a:prstGeom>
        </p:spPr>
      </p:pic>
      <p:pic>
        <p:nvPicPr>
          <p:cNvPr id="15" name="Picture 14" descr="fast_b-01.png"/>
          <p:cNvPicPr>
            <a:picLocks noChangeAspect="1"/>
          </p:cNvPicPr>
          <p:nvPr/>
        </p:nvPicPr>
        <p:blipFill>
          <a:blip r:embed="rId1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3110790"/>
            <a:ext cx="2246249" cy="1941703"/>
          </a:xfrm>
          <a:prstGeom prst="rect">
            <a:avLst/>
          </a:prstGeom>
        </p:spPr>
      </p:pic>
      <p:pic>
        <p:nvPicPr>
          <p:cNvPr id="17" name="Picture 16" descr="black.eps"/>
          <p:cNvPicPr>
            <a:picLocks noChangeAspect="1"/>
          </p:cNvPicPr>
          <p:nvPr/>
        </p:nvPicPr>
        <p:blipFill>
          <a:blip r:embed="rId1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17" y="5914126"/>
            <a:ext cx="1503363" cy="965418"/>
          </a:xfrm>
          <a:prstGeom prst="rect">
            <a:avLst/>
          </a:prstGeom>
        </p:spPr>
      </p:pic>
      <p:pic>
        <p:nvPicPr>
          <p:cNvPr id="19" name="Picture 18" descr="USGS_logo-01.png"/>
          <p:cNvPicPr>
            <a:picLocks noChangeAspect="1"/>
          </p:cNvPicPr>
          <p:nvPr/>
        </p:nvPicPr>
        <p:blipFill>
          <a:blip r:embed="rId14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21" y="341821"/>
            <a:ext cx="1372680" cy="548940"/>
          </a:xfrm>
          <a:prstGeom prst="rect">
            <a:avLst/>
          </a:prstGeom>
        </p:spPr>
      </p:pic>
      <p:pic>
        <p:nvPicPr>
          <p:cNvPr id="20" name="Picture 19" descr="The_Philadelphia_Inquirer_logo.svg.png"/>
          <p:cNvPicPr>
            <a:picLocks noChangeAspect="1"/>
          </p:cNvPicPr>
          <p:nvPr/>
        </p:nvPicPr>
        <p:blipFill>
          <a:blip r:embed="rId15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59" y="2380994"/>
            <a:ext cx="2524125" cy="2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93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684407" y="3167989"/>
            <a:ext cx="296684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e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stablished user community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2629" y="3570321"/>
            <a:ext cx="3722684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opportunities over barriers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75442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iphy (1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37" y="1875764"/>
            <a:ext cx="5334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2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585294" y="3099817"/>
            <a:ext cx="3851762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Esri’s</a:t>
            </a:r>
            <a:r>
              <a:rPr lang="en-US" sz="32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Young Professionals</a:t>
            </a:r>
            <a:endParaRPr lang="en-US" sz="32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108" y="3736359"/>
            <a:ext cx="1868824" cy="64731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Lighting Panel</a:t>
            </a:r>
            <a:endParaRPr lang="en-US" sz="2400" dirty="0">
              <a:solidFill>
                <a:srgbClr val="FFFFFF"/>
              </a:solidFill>
              <a:latin typeface="DIN Condensed Bold"/>
              <a:cs typeface="DIN Condensed Bold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91677" y="4206258"/>
            <a:ext cx="2742730" cy="1445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Courtney </a:t>
            </a:r>
            <a:r>
              <a:rPr lang="en-US" sz="1800" dirty="0" err="1" smtClean="0">
                <a:solidFill>
                  <a:srgbClr val="FFFFFF"/>
                </a:solidFill>
                <a:latin typeface="DIN Condensed Bold"/>
                <a:cs typeface="DIN Condensed Bold"/>
              </a:rPr>
              <a:t>Claessens</a:t>
            </a:r>
            <a:endParaRPr lang="en-US" sz="1800" dirty="0" smtClean="0">
              <a:solidFill>
                <a:srgbClr val="FFFFFF"/>
              </a:solidFill>
              <a:latin typeface="DIN Condensed Bold"/>
              <a:cs typeface="DIN Condensed Bold"/>
            </a:endParaRPr>
          </a:p>
          <a:p>
            <a:pPr algn="l"/>
            <a:r>
              <a:rPr lang="en-US" sz="18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John Fry</a:t>
            </a:r>
          </a:p>
          <a:p>
            <a:pPr algn="l"/>
            <a:r>
              <a:rPr lang="en-US" sz="18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Sarah </a:t>
            </a:r>
            <a:r>
              <a:rPr lang="en-US" sz="1800" dirty="0" err="1" smtClean="0">
                <a:solidFill>
                  <a:srgbClr val="FFFFFF"/>
                </a:solidFill>
                <a:latin typeface="DIN Condensed Bold"/>
                <a:cs typeface="DIN Condensed Bold"/>
              </a:rPr>
              <a:t>Schwoppe</a:t>
            </a:r>
            <a:endParaRPr lang="en-US" sz="1800" dirty="0" smtClean="0">
              <a:solidFill>
                <a:srgbClr val="FFFFFF"/>
              </a:solidFill>
              <a:latin typeface="DIN Condensed Bold"/>
              <a:cs typeface="DIN Condensed Bold"/>
            </a:endParaRPr>
          </a:p>
          <a:p>
            <a:pPr algn="l"/>
            <a:r>
              <a:rPr lang="en-US" sz="18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John </a:t>
            </a:r>
            <a:r>
              <a:rPr lang="en-US" sz="1800" dirty="0" err="1" smtClean="0">
                <a:solidFill>
                  <a:srgbClr val="FFFFFF"/>
                </a:solidFill>
                <a:latin typeface="DIN Condensed Bold"/>
                <a:cs typeface="DIN Condensed Bold"/>
              </a:rPr>
              <a:t>Dombzalski</a:t>
            </a:r>
            <a:endParaRPr lang="en-US" sz="1800" dirty="0" smtClean="0">
              <a:solidFill>
                <a:srgbClr val="FFFFFF"/>
              </a:solidFill>
              <a:latin typeface="DIN Condensed Bold"/>
              <a:cs typeface="DIN Condensed Bold"/>
            </a:endParaRPr>
          </a:p>
          <a:p>
            <a:pPr algn="l"/>
            <a:r>
              <a:rPr lang="en-US" sz="1800" dirty="0" smtClean="0">
                <a:solidFill>
                  <a:srgbClr val="FFFFFF"/>
                </a:solidFill>
                <a:latin typeface="DIN Condensed Bold"/>
                <a:cs typeface="DIN Condensed Bold"/>
              </a:rPr>
              <a:t>Moderated by Jon Bowen</a:t>
            </a:r>
            <a:endParaRPr lang="en-US" sz="1800" dirty="0">
              <a:solidFill>
                <a:srgbClr val="FFFFFF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23110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41430" y="3167989"/>
            <a:ext cx="2466817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John Fry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0567" y="3570321"/>
            <a:ext cx="287337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Solutions Engineer, DC Tech Support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873752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89056" y="3167989"/>
            <a:ext cx="3379631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Courtney </a:t>
            </a:r>
            <a:r>
              <a:rPr lang="en-US" sz="2400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Claessens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6729" y="3570321"/>
            <a:ext cx="4937125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Product Engineer/Community Development for ArcGIS Open Data 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52498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89057" y="3167989"/>
            <a:ext cx="3189132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John </a:t>
            </a:r>
            <a:r>
              <a:rPr lang="en-US" sz="2400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Dombzalski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6730" y="3570321"/>
            <a:ext cx="3611584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Account Manager for the Federal Government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051906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89057" y="3167989"/>
            <a:ext cx="3189132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Sarah </a:t>
            </a:r>
            <a:r>
              <a:rPr lang="en-US" sz="2400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Schwoppe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6730" y="3570321"/>
            <a:ext cx="29607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Solutions Engineer, DC Tech Support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396661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956" y="3752895"/>
            <a:ext cx="5262362" cy="636542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t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his is mean to be informal so drum up some good questions about speakers, esri, or GIS as a whole and we’ll address them afterwards.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668530" y="3183865"/>
            <a:ext cx="109517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first off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87592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65964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0593" y="3546507"/>
            <a:ext cx="1141219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enterprise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16600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3251" y="3546507"/>
            <a:ext cx="1198562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strike="sngStrike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corporate</a:t>
            </a:r>
            <a:endParaRPr lang="en-US" sz="1800" strike="sngStrike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41206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3251" y="3546507"/>
            <a:ext cx="1770062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strike="sngStrike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non-open source</a:t>
            </a:r>
            <a:endParaRPr lang="en-US" sz="1800" strike="sngStrike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332773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3249" y="3570321"/>
            <a:ext cx="1452563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DIN Condensed Bold"/>
                <a:cs typeface="DIN Condensed Bold"/>
              </a:rPr>
              <a:t>g</a:t>
            </a:r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lobal leader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83491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47243" y="3729081"/>
            <a:ext cx="2322944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24096" y="3183865"/>
            <a:ext cx="3339908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DIN Condensed Bold"/>
                <a:cs typeface="DIN Condensed Bold"/>
              </a:rPr>
              <a:t>d</a:t>
            </a:r>
            <a:r>
              <a:rPr lang="en-US" sz="24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on’t be intimidated by the giant.</a:t>
            </a:r>
            <a:endParaRPr lang="en-US" sz="24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7063" y="3570321"/>
            <a:ext cx="1698626" cy="636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product engineer</a:t>
            </a:r>
            <a:endParaRPr lang="en-US" sz="1800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231542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239</Words>
  <Application>Microsoft Macintosh PowerPoint</Application>
  <PresentationFormat>On-screen Show (4:3)</PresentationFormat>
  <Paragraphs>48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how old would you be if you didn’t know how old you were?</vt:lpstr>
      <vt:lpstr>PowerPoint Presentation</vt:lpstr>
      <vt:lpstr>this is mean to be informal so drum up some good questions about speakers, esri, or GIS as a whole and we’ll address them afterwards.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Esri’s Young Professionals</dc:title>
  <dc:creator>Jon Bowen</dc:creator>
  <cp:lastModifiedBy>Jon Bowen</cp:lastModifiedBy>
  <cp:revision>10</cp:revision>
  <dcterms:created xsi:type="dcterms:W3CDTF">2015-02-02T14:45:59Z</dcterms:created>
  <dcterms:modified xsi:type="dcterms:W3CDTF">2015-02-02T16:29:29Z</dcterms:modified>
</cp:coreProperties>
</file>